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8" r:id="rId4"/>
    <p:sldId id="262" r:id="rId5"/>
    <p:sldId id="289" r:id="rId6"/>
    <p:sldId id="261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63195-5D41-412B-978F-4D5AA9680311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A96DB-1174-4209-ADA2-FEEB20B9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6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МОЧЕВЫДЕЛИТЕЛЬНАЯ СИСТЕМА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6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13075"/>
            <a:ext cx="4114800" cy="6381330"/>
          </a:xfrm>
        </p:spPr>
        <p:txBody>
          <a:bodyPr anchor="t">
            <a:noAutofit/>
          </a:bodyPr>
          <a:lstStyle/>
          <a:p>
            <a:pPr algn="l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— приносящая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артериола;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 — выносящая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артериола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— клубочковая капиллярная сеть;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— внутренняя и наружная части капсулы почечного клубочка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Шумлянского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Боумена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— просвет капсулы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6 — проксимальный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извитой каналец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проксимальный прямой каналец и нисходящая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часть петли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нефрона;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восходящее колено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петли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нефрона и дистальный прямой каналец;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9 — дистальный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извитой каналец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— собирательная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трубочка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ell\Desktop\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4737646" cy="63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42926" y="2840"/>
            <a:ext cx="678944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СХЕМА НЕФРОНА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8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59. ПОЧКА КРЫСЫ.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Г+Э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16082013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62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340768"/>
            <a:ext cx="3384376" cy="29523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331640" y="2816932"/>
            <a:ext cx="540060" cy="540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1590" y="300304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95936" y="3933056"/>
            <a:ext cx="1944216" cy="1152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968044" y="4077072"/>
            <a:ext cx="396044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4088" y="371093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078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ГИСТОЛОГИЯ ФОТОГРАФИИ\фото по гисте последние\корковое вещество п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5335" cy="68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796136" y="2780928"/>
            <a:ext cx="864096" cy="64807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0232" y="242088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96136" y="4437112"/>
            <a:ext cx="210253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148064" y="4437112"/>
            <a:ext cx="1944216" cy="1440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92280" y="4149080"/>
            <a:ext cx="5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508104" y="1268760"/>
            <a:ext cx="1152128" cy="72008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74659" y="764704"/>
            <a:ext cx="83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067944" y="620688"/>
            <a:ext cx="1440160" cy="1440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52120" y="260648"/>
            <a:ext cx="102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8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" y="10437"/>
            <a:ext cx="9130083" cy="6847563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2771800" y="3356992"/>
            <a:ext cx="1728192" cy="9361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4584" y="2418555"/>
            <a:ext cx="2376264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Проксимальный извитой каналец (первичная моча)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9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60. КРОВОСНАБЖЕНИЕ ПОЧКИ.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метиленовым синим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Desktop\16082013_7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46" b="13523"/>
          <a:stretch/>
        </p:blipFill>
        <p:spPr bwMode="auto">
          <a:xfrm>
            <a:off x="30556" y="692696"/>
            <a:ext cx="911344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1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16082013_7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4" b="8794"/>
          <a:stretch/>
        </p:blipFill>
        <p:spPr bwMode="auto">
          <a:xfrm>
            <a:off x="0" y="0"/>
            <a:ext cx="9144000" cy="68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652120" y="3176972"/>
            <a:ext cx="2448272" cy="61206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00392" y="28529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076056" y="1124744"/>
            <a:ext cx="216024" cy="108012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75506" y="54868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4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7" y="11266"/>
            <a:ext cx="9144000" cy="6094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61. МОЧЕВОЙ ПУЗЫРЬ КРОЛИКА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58" t="4141" r="19677" b="20450"/>
          <a:stretch/>
        </p:blipFill>
        <p:spPr>
          <a:xfrm>
            <a:off x="827584" y="620688"/>
            <a:ext cx="7056784" cy="6152620"/>
          </a:xfrm>
        </p:spPr>
      </p:pic>
      <p:sp>
        <p:nvSpPr>
          <p:cNvPr id="6" name="TextBox 5"/>
          <p:cNvSpPr txBox="1"/>
          <p:nvPr/>
        </p:nvSpPr>
        <p:spPr>
          <a:xfrm>
            <a:off x="3923929" y="764704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>
            <a:off x="3442677" y="964759"/>
            <a:ext cx="481252" cy="344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02309" y="868650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067946" y="1268760"/>
            <a:ext cx="67447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>
            <a:off x="4581097" y="2276872"/>
            <a:ext cx="1215039" cy="352839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818692" y="3841013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5834418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 flipH="1" flipV="1">
            <a:off x="5818692" y="5834418"/>
            <a:ext cx="553508" cy="200055"/>
          </a:xfrm>
          <a:prstGeom prst="straightConnector1">
            <a:avLst/>
          </a:prstGeom>
          <a:ln w="38100">
            <a:solidFill>
              <a:srgbClr val="F6F6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23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МОЧЕВЫДЕЛИТЕЛЬНАЯ СИСТЕМА</vt:lpstr>
      <vt:lpstr>1 — приносящая артериола;  2 — выносящая артериола;  3 — клубочковая капиллярная сеть;  4 — внутренняя и наружная части капсулы почечного клубочка (Шумлянского—Боумена);  5 — просвет капсулы;  6 — проксимальный извитой каналец;  7 — проксимальный прямой каналец и нисходящая часть петли нефрона;  8 — восходящее колено петли нефрона и дистальный прямой каналец;  9 — дистальный извитой каналец;  10 — собирательная трубочка</vt:lpstr>
      <vt:lpstr>ПРЕПАРАТ № 59. ПОЧКА КРЫСЫ. Окр. Г+Э</vt:lpstr>
      <vt:lpstr>Презентация PowerPoint</vt:lpstr>
      <vt:lpstr>Презентация PowerPoint</vt:lpstr>
      <vt:lpstr>ПРЕПАРАТ № 60. КРОВОСНАБЖЕНИЕ ПОЧКИ.  Окр. метиленовым синим</vt:lpstr>
      <vt:lpstr>Презентация PowerPoint</vt:lpstr>
      <vt:lpstr>ПРЕПАРАТ № 61. МОЧЕВОЙ ПУЗЫРЬ КРОЛИКА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ВЫДЕЛИТЕЛЬНАЯ СИСТЕМА</dc:title>
  <dc:creator>Dell</dc:creator>
  <cp:lastModifiedBy>Dell</cp:lastModifiedBy>
  <cp:revision>29</cp:revision>
  <dcterms:created xsi:type="dcterms:W3CDTF">2014-04-27T19:30:53Z</dcterms:created>
  <dcterms:modified xsi:type="dcterms:W3CDTF">2021-05-03T20:06:57Z</dcterms:modified>
</cp:coreProperties>
</file>